
<file path=[Content_Types].xml><?xml version="1.0" encoding="utf-8"?>
<Types xmlns="http://schemas.openxmlformats.org/package/2006/content-types">
  <Default ContentType="image/jpeg" Extension="jpeg"/>
  <Default ContentType="application/vnd.openxmlformats-package.relationships+xml" Extension="rels"/>
  <Default ContentType="application/xml" Extension="xml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3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568911-B6E3-4233-B392-44E2AED0C1F2}" type="datetimeFigureOut">
              <a:rPr lang="zh-TW" altLang="en-US" smtClean="0"/>
              <a:t>2020/6/17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C33B0-81C5-4787-B756-C3B940E295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994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33B0-81C5-4787-B756-C3B940E29588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58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CE68E-7B16-4395-8DBD-49ED3995F614}" type="datetimeFigureOut">
              <a:rPr lang="zh-TW" altLang="en-US" smtClean="0"/>
              <a:t>2020/6/17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423E9-003B-4688-88EC-09BC3CA81F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439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CE68E-7B16-4395-8DBD-49ED3995F614}" type="datetimeFigureOut">
              <a:rPr lang="zh-TW" altLang="en-US" smtClean="0"/>
              <a:t>2020/6/17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423E9-003B-4688-88EC-09BC3CA81F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590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CE68E-7B16-4395-8DBD-49ED3995F614}" type="datetimeFigureOut">
              <a:rPr lang="zh-TW" altLang="en-US" smtClean="0"/>
              <a:t>2020/6/17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423E9-003B-4688-88EC-09BC3CA81F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7064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CE68E-7B16-4395-8DBD-49ED3995F614}" type="datetimeFigureOut">
              <a:rPr lang="zh-TW" altLang="en-US" smtClean="0"/>
              <a:t>2020/6/17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423E9-003B-4688-88EC-09BC3CA81F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6479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CE68E-7B16-4395-8DBD-49ED3995F614}" type="datetimeFigureOut">
              <a:rPr lang="zh-TW" altLang="en-US" smtClean="0"/>
              <a:t>2020/6/17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423E9-003B-4688-88EC-09BC3CA81F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7602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CE68E-7B16-4395-8DBD-49ED3995F614}" type="datetimeFigureOut">
              <a:rPr lang="zh-TW" altLang="en-US" smtClean="0"/>
              <a:t>2020/6/17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423E9-003B-4688-88EC-09BC3CA81F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2232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CE68E-7B16-4395-8DBD-49ED3995F614}" type="datetimeFigureOut">
              <a:rPr lang="zh-TW" altLang="en-US" smtClean="0"/>
              <a:t>2020/6/17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423E9-003B-4688-88EC-09BC3CA81F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8459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CE68E-7B16-4395-8DBD-49ED3995F614}" type="datetimeFigureOut">
              <a:rPr lang="zh-TW" altLang="en-US" smtClean="0"/>
              <a:t>2020/6/17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423E9-003B-4688-88EC-09BC3CA81F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3465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CE68E-7B16-4395-8DBD-49ED3995F614}" type="datetimeFigureOut">
              <a:rPr lang="zh-TW" altLang="en-US" smtClean="0"/>
              <a:t>2020/6/17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423E9-003B-4688-88EC-09BC3CA81F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792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CE68E-7B16-4395-8DBD-49ED3995F614}" type="datetimeFigureOut">
              <a:rPr lang="zh-TW" altLang="en-US" smtClean="0"/>
              <a:t>2020/6/17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423E9-003B-4688-88EC-09BC3CA81F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9058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CE68E-7B16-4395-8DBD-49ED3995F614}" type="datetimeFigureOut">
              <a:rPr lang="zh-TW" altLang="en-US" smtClean="0"/>
              <a:t>2020/6/17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423E9-003B-4688-88EC-09BC3CA81F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9804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CE68E-7B16-4395-8DBD-49ED3995F614}" type="datetimeFigureOut">
              <a:rPr lang="zh-TW" altLang="en-US" smtClean="0"/>
              <a:t>2020/6/17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423E9-003B-4688-88EC-09BC3CA81F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3299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7" Type="http://schemas.openxmlformats.org/officeDocument/2006/relationships/image" Target="../media/image39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jpg"/><Relationship Id="rId4" Type="http://schemas.openxmlformats.org/officeDocument/2006/relationships/image" Target="../media/image56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" y="1844824"/>
            <a:ext cx="5939046" cy="4866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3733"/>
            <a:ext cx="6637020" cy="4960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429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06526"/>
            <a:ext cx="4555768" cy="64628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30530"/>
            <a:ext cx="792088" cy="6627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51363"/>
            <a:ext cx="2736304" cy="6664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684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86" y="20434"/>
            <a:ext cx="3561658" cy="6837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89612"/>
            <a:ext cx="4216992" cy="6315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68622"/>
            <a:ext cx="5472608" cy="554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28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49239"/>
            <a:ext cx="4392488" cy="6656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52392"/>
            <a:ext cx="6264696" cy="6050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490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03399"/>
            <a:ext cx="1526664" cy="6754601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03399"/>
            <a:ext cx="700802" cy="6607559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7904"/>
            <a:ext cx="1872208" cy="6643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87374"/>
            <a:ext cx="2520280" cy="6668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30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006"/>
            <a:ext cx="1008112" cy="669993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68326"/>
            <a:ext cx="2414776" cy="656365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27819"/>
            <a:ext cx="891540" cy="610362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49259"/>
            <a:ext cx="977952" cy="6625624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332" y="293521"/>
            <a:ext cx="684076" cy="6216169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7006">
            <a:off x="4058403" y="-238457"/>
            <a:ext cx="735049" cy="7377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2134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76662"/>
            <a:ext cx="4320480" cy="5772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0974"/>
            <a:ext cx="9144000" cy="5896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897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578" y="116632"/>
            <a:ext cx="5559828" cy="66151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6161"/>
            <a:ext cx="5616624" cy="67928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047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6470"/>
            <a:ext cx="5256584" cy="666489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86470"/>
            <a:ext cx="5184576" cy="662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07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-12597"/>
            <a:ext cx="5586596" cy="6851327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3429"/>
            <a:ext cx="5544616" cy="6785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021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4594"/>
            <a:ext cx="4622103" cy="6137072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" y="1027464"/>
            <a:ext cx="9144000" cy="586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89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352928" cy="6463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48723"/>
            <a:ext cx="7704856" cy="6275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7187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2187"/>
            <a:ext cx="5256584" cy="6685793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567" y="-11251"/>
            <a:ext cx="5328592" cy="6858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1785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6597"/>
            <a:ext cx="5436096" cy="6841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597"/>
            <a:ext cx="5350376" cy="6830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948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114914"/>
            <a:ext cx="5544616" cy="670799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189" y="75094"/>
            <a:ext cx="6408712" cy="6787633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01054"/>
            <a:ext cx="7992888" cy="3762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60339"/>
            <a:ext cx="5112568" cy="6762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2271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572000" cy="6814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410" y="581220"/>
            <a:ext cx="7039086" cy="5547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4275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750" y="0"/>
            <a:ext cx="2347386" cy="682798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652" y="126478"/>
            <a:ext cx="1629569" cy="6697445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3454"/>
            <a:ext cx="4238170" cy="678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47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85323"/>
            <a:ext cx="3045025" cy="673648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187"/>
            <a:ext cx="5184576" cy="67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517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1786"/>
            <a:ext cx="4382636" cy="6810737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1786"/>
            <a:ext cx="2915614" cy="681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4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956" y="188640"/>
            <a:ext cx="4460043" cy="6544667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20"/>
            <a:ext cx="4932040" cy="678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71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46710"/>
            <a:ext cx="4274820" cy="616458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332" y="354330"/>
            <a:ext cx="4366260" cy="615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84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83001"/>
            <a:ext cx="4198620" cy="612648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140" y="383002"/>
            <a:ext cx="4411136" cy="612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14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45" y="332656"/>
            <a:ext cx="8589075" cy="645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33012"/>
            <a:ext cx="8280920" cy="6552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012"/>
            <a:ext cx="8922060" cy="6565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1537"/>
            <a:ext cx="8352928" cy="6733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65175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4888"/>
            <a:ext cx="4752528" cy="6641988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11502"/>
            <a:ext cx="4896544" cy="6638822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777" y="12753"/>
            <a:ext cx="4896544" cy="682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02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6989"/>
            <a:ext cx="8136904" cy="6577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146" y="925840"/>
            <a:ext cx="7147560" cy="5897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9223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6430"/>
            <a:ext cx="7841352" cy="6753198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5586"/>
            <a:ext cx="7848872" cy="645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374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28444"/>
            <a:ext cx="7416824" cy="6668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4118"/>
            <a:ext cx="7848872" cy="6692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981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0648"/>
            <a:ext cx="7848872" cy="6475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87642"/>
            <a:ext cx="7704956" cy="6767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471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72" y="42122"/>
            <a:ext cx="4536504" cy="67596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67071"/>
            <a:ext cx="5569754" cy="6775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4047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98049"/>
            <a:ext cx="5444480" cy="6673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1296"/>
            <a:ext cx="4803626" cy="6654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09" y="0"/>
            <a:ext cx="1288765" cy="6757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7685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1</Words>
  <Application>Microsoft Office PowerPoint</Application>
  <PresentationFormat>如螢幕大小 (4:3)</PresentationFormat>
  <Paragraphs>1</Paragraphs>
  <Slides>30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30</vt:i4>
      </vt:variant>
    </vt:vector>
  </HeadingPairs>
  <TitlesOfParts>
    <vt:vector size="31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H040(院牧組)</dc:creator>
  <cp:lastModifiedBy>H040(院牧組)</cp:lastModifiedBy>
  <cp:revision>12</cp:revision>
  <dcterms:created xsi:type="dcterms:W3CDTF">2020-06-17T01:40:11Z</dcterms:created>
  <dcterms:modified xsi:type="dcterms:W3CDTF">2020-06-17T06:12:31Z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3884817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D7.1.14</vt:lpwstr>
  </property>
</Properties>
</file>