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7E72-43C1-4518-ADEA-A13BC27A5CF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C03E4-AEEE-49E8-AF4A-6E29BB9B89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40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03E4-AEEE-49E8-AF4A-6E29BB9B891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0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2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4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84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13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91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9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81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76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57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5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9D8C-B1AB-4FC2-903F-6EB10632D196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7CAA-84B9-4B58-BDC8-25848EE00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44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12" Type="http://schemas.openxmlformats.org/officeDocument/2006/relationships/image" Target="../media/image6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11" Type="http://schemas.openxmlformats.org/officeDocument/2006/relationships/image" Target="../media/image61.jpg"/><Relationship Id="rId5" Type="http://schemas.openxmlformats.org/officeDocument/2006/relationships/image" Target="../media/image55.jpg"/><Relationship Id="rId10" Type="http://schemas.openxmlformats.org/officeDocument/2006/relationships/image" Target="../media/image60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7833"/>
            <a:ext cx="4464496" cy="67053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621"/>
            <a:ext cx="4896544" cy="68233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72"/>
            <a:ext cx="9144000" cy="64933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8"/>
            <a:ext cx="9144000" cy="57759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93"/>
            <a:ext cx="4824536" cy="68191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44"/>
            <a:ext cx="4434476" cy="67414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122"/>
            <a:ext cx="4744515" cy="672360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89" y="19193"/>
            <a:ext cx="4831421" cy="67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802217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-51887"/>
            <a:ext cx="5152932" cy="686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8" y="12373"/>
            <a:ext cx="7848872" cy="68121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373"/>
            <a:ext cx="2520280" cy="680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52" y="47253"/>
            <a:ext cx="4968552" cy="674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" y="179064"/>
            <a:ext cx="9127570" cy="647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067"/>
            <a:ext cx="6520838" cy="657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9030"/>
            <a:ext cx="6659575" cy="680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9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551"/>
            <a:ext cx="468052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2" y="2259083"/>
            <a:ext cx="6815825" cy="457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9"/>
            <a:ext cx="7668344" cy="362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40543"/>
            <a:ext cx="7103855" cy="471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2" y="15566"/>
            <a:ext cx="5035636" cy="670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52" y="74791"/>
            <a:ext cx="4660600" cy="677860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96" y="35307"/>
            <a:ext cx="4455512" cy="68180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921">
            <a:off x="755001" y="2223490"/>
            <a:ext cx="7262689" cy="230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7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45" y="19675"/>
            <a:ext cx="4752528" cy="67399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7272808" cy="282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" y="4293096"/>
            <a:ext cx="8152421" cy="180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545"/>
            <a:ext cx="3672408" cy="671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9545"/>
            <a:ext cx="2244417" cy="671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8666"/>
            <a:ext cx="2160240" cy="668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88" y="78666"/>
            <a:ext cx="4448667" cy="67064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53" y="121197"/>
            <a:ext cx="2829883" cy="66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0" y="0"/>
            <a:ext cx="4946486" cy="680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6" y="255547"/>
            <a:ext cx="7751893" cy="629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" y="169697"/>
            <a:ext cx="5121899" cy="650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8245"/>
            <a:ext cx="4848514" cy="67981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45581"/>
            <a:ext cx="4852386" cy="674260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170"/>
            <a:ext cx="4464496" cy="656590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26" y="56794"/>
            <a:ext cx="4643063" cy="66524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08" y="75692"/>
            <a:ext cx="4916388" cy="65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11601"/>
            <a:ext cx="4397876" cy="686960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3088"/>
            <a:ext cx="3526532" cy="67045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634"/>
            <a:ext cx="3035022" cy="67260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9"/>
            <a:ext cx="4716016" cy="67180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6735442" cy="57908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1634"/>
            <a:ext cx="2593464" cy="68063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3088"/>
            <a:ext cx="2686030" cy="67045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292"/>
            <a:ext cx="4608512" cy="667815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98" y="51634"/>
            <a:ext cx="1031143" cy="68063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0" y="84687"/>
            <a:ext cx="4896544" cy="6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47"/>
            <a:ext cx="8208912" cy="676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942"/>
            <a:ext cx="6581632" cy="658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89" y="195942"/>
            <a:ext cx="7330877" cy="625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229"/>
            <a:ext cx="6912768" cy="674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17"/>
            <a:ext cx="7488832" cy="669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79" y="57017"/>
            <a:ext cx="6898692" cy="672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8" y="138789"/>
            <a:ext cx="7501246" cy="658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787"/>
            <a:ext cx="7545099" cy="658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30" y="468630"/>
            <a:ext cx="6301740" cy="592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0" y="138789"/>
            <a:ext cx="7791059" cy="663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" y="62714"/>
            <a:ext cx="8260650" cy="668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4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"/>
            <a:ext cx="5616624" cy="671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50746"/>
            <a:ext cx="5617434" cy="674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84823"/>
            <a:ext cx="6257880" cy="6550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16" y="-315416"/>
            <a:ext cx="6368923" cy="670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463787"/>
            <a:ext cx="6538247" cy="6857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2" y="-603448"/>
            <a:ext cx="6962981" cy="6912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73348"/>
            <a:ext cx="7058751" cy="6982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72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</Words>
  <Application>Microsoft Office PowerPoint</Application>
  <PresentationFormat>如螢幕大小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H040(院牧組)</dc:creator>
  <cp:lastModifiedBy>H040(院牧組)</cp:lastModifiedBy>
  <cp:revision>12</cp:revision>
  <dcterms:created xsi:type="dcterms:W3CDTF">2020-07-23T08:51:21Z</dcterms:created>
  <dcterms:modified xsi:type="dcterms:W3CDTF">2020-07-29T05:25:18Z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3348689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D7.1.14</vt:lpwstr>
  </property>
</Properties>
</file>